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9"/>
  </p:handout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1842C-2C37-494C-A40F-3EFB715DC720}" type="datetimeFigureOut">
              <a:rPr lang="en-US" smtClean="0"/>
              <a:t>8/29/2013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C781C-6E1E-4B7A-A9A3-711FF6F513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9E98400-A855-45D3-9BC7-48595DFABDA8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BA44D5-2C3C-486A-BB49-83EAE33EAE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91000"/>
            <a:ext cx="6400800" cy="1600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Vocabulary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Active Reading Strategies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traditional			faring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Clues:				Clues: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Defn:				Defn:</a:t>
            </a:r>
          </a:p>
          <a:p>
            <a:pPr>
              <a:buNone/>
            </a:pPr>
            <a:r>
              <a:rPr lang="en-US" dirty="0" smtClean="0"/>
              <a:t>ease				transition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Clues:				Clues: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Defn:				Defn:</a:t>
            </a:r>
          </a:p>
          <a:p>
            <a:pPr>
              <a:buNone/>
            </a:pPr>
            <a:r>
              <a:rPr lang="en-US" dirty="0" smtClean="0"/>
              <a:t>model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Clues:		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Defn: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				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Middle schools were created in the 1970s to fix flaws in </a:t>
            </a:r>
            <a:r>
              <a:rPr lang="en-US" b="1" u="sng" dirty="0" smtClean="0"/>
              <a:t>traditional</a:t>
            </a:r>
            <a:r>
              <a:rPr lang="en-US" dirty="0" smtClean="0"/>
              <a:t> junior high schools, which housed grades seven through nine</a:t>
            </a:r>
            <a:r>
              <a:rPr lang="en-US" dirty="0" smtClean="0"/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en-US" dirty="0" smtClean="0"/>
              <a:t>The </a:t>
            </a:r>
            <a:r>
              <a:rPr lang="en-US" b="1" u="sng" dirty="0" smtClean="0"/>
              <a:t>traditional</a:t>
            </a:r>
            <a:r>
              <a:rPr lang="en-US" dirty="0" smtClean="0"/>
              <a:t> </a:t>
            </a:r>
            <a:r>
              <a:rPr lang="en-US" dirty="0" smtClean="0"/>
              <a:t>style of wedding photographs </a:t>
            </a:r>
            <a:r>
              <a:rPr lang="en-US" dirty="0" smtClean="0"/>
              <a:t>is where </a:t>
            </a:r>
            <a:r>
              <a:rPr lang="en-US" dirty="0" smtClean="0"/>
              <a:t>you will have a number of </a:t>
            </a:r>
            <a:r>
              <a:rPr lang="en-US" dirty="0" smtClean="0"/>
              <a:t>poses for </a:t>
            </a:r>
            <a:r>
              <a:rPr lang="en-US" dirty="0" smtClean="0"/>
              <a:t>your album.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Context </a:t>
            </a:r>
            <a:r>
              <a:rPr lang="en-US" dirty="0" smtClean="0"/>
              <a:t>Clues: created, fix flaws, junior high schools, style, poses</a:t>
            </a:r>
          </a:p>
          <a:p>
            <a:pPr marL="514350" indent="-514350">
              <a:buNone/>
            </a:pPr>
            <a:r>
              <a:rPr lang="en-US" dirty="0" smtClean="0"/>
              <a:t>Definition: pertaining to tradition; handed down by tradition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Ease				(N or 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He is at </a:t>
            </a:r>
            <a:r>
              <a:rPr lang="en-US" b="1" u="sng" dirty="0" smtClean="0"/>
              <a:t>ease</a:t>
            </a:r>
            <a:r>
              <a:rPr lang="en-US" dirty="0" smtClean="0"/>
              <a:t> about his health.</a:t>
            </a:r>
          </a:p>
          <a:p>
            <a:pPr marL="514350" indent="-514350">
              <a:buAutoNum type="arabicPeriod"/>
            </a:pPr>
            <a:r>
              <a:rPr lang="en-US" dirty="0" smtClean="0"/>
              <a:t>Middle schools were supposed to </a:t>
            </a:r>
            <a:r>
              <a:rPr lang="en-US" b="1" u="sng" dirty="0" smtClean="0"/>
              <a:t>ease</a:t>
            </a:r>
            <a:r>
              <a:rPr lang="en-US" dirty="0" smtClean="0"/>
              <a:t> kids into the rigors of high school with a curriculum tailored to fit their changing physical and emotional lives.</a:t>
            </a:r>
          </a:p>
          <a:p>
            <a:pPr marL="514350" indent="-514350">
              <a:buFont typeface="Wingdings 2"/>
              <a:buAutoNum type="arabicPeriod"/>
            </a:pPr>
            <a:r>
              <a:rPr lang="en-US" dirty="0" smtClean="0"/>
              <a:t>The middle school model added sixth-graders, in part to help </a:t>
            </a:r>
            <a:r>
              <a:rPr lang="en-US" b="1" u="sng" dirty="0" smtClean="0"/>
              <a:t>ease</a:t>
            </a:r>
            <a:r>
              <a:rPr lang="en-US" dirty="0" smtClean="0"/>
              <a:t> overcrowding in elementary schools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Context Clues</a:t>
            </a:r>
            <a:r>
              <a:rPr lang="en-US" dirty="0" smtClean="0"/>
              <a:t>: into the rigors, tailored to fit, help, overcrowding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Definition</a:t>
            </a:r>
            <a:r>
              <a:rPr lang="en-US" dirty="0" smtClean="0"/>
              <a:t>: free from pain, worry; to make less difficult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				(N or 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The middle school </a:t>
            </a:r>
            <a:r>
              <a:rPr lang="en-US" b="1" u="sng" dirty="0" smtClean="0"/>
              <a:t>model</a:t>
            </a:r>
            <a:r>
              <a:rPr lang="en-US" dirty="0" smtClean="0"/>
              <a:t> added sixth-graders, in part to help ease overcrowding in elementary schools.</a:t>
            </a:r>
          </a:p>
          <a:p>
            <a:pPr marL="514350" indent="-514350">
              <a:buAutoNum type="arabicPeriod"/>
            </a:pPr>
            <a:r>
              <a:rPr lang="en-US" dirty="0" smtClean="0"/>
              <a:t>She is a </a:t>
            </a:r>
            <a:r>
              <a:rPr lang="en-US" b="1" u="sng" dirty="0" smtClean="0"/>
              <a:t>model</a:t>
            </a:r>
            <a:r>
              <a:rPr lang="en-US" dirty="0" smtClean="0"/>
              <a:t> student.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Context Clues</a:t>
            </a:r>
            <a:r>
              <a:rPr lang="en-US" dirty="0" smtClean="0"/>
              <a:t>: middle school, added, student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Definition: an example or representation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Faring					(V)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Recent studies suggest that middle schools aren’t </a:t>
            </a:r>
            <a:r>
              <a:rPr lang="en-US" b="1" u="sng" dirty="0" smtClean="0"/>
              <a:t>faring</a:t>
            </a:r>
            <a:r>
              <a:rPr lang="en-US" dirty="0" smtClean="0"/>
              <a:t> any better than junior highs were.</a:t>
            </a:r>
          </a:p>
          <a:p>
            <a:pPr marL="514350" indent="-514350">
              <a:buAutoNum type="arabicPeriod"/>
            </a:pPr>
            <a:r>
              <a:rPr lang="en-US" dirty="0" smtClean="0"/>
              <a:t>You can check MMS to see how you are </a:t>
            </a:r>
            <a:r>
              <a:rPr lang="en-US" b="1" u="sng" dirty="0" smtClean="0"/>
              <a:t>faring</a:t>
            </a:r>
            <a:r>
              <a:rPr lang="en-US" dirty="0" smtClean="0"/>
              <a:t> in school.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Context Clues</a:t>
            </a:r>
            <a:r>
              <a:rPr lang="en-US" dirty="0" smtClean="0"/>
              <a:t>:  studies suggest, aren’t, any better, check, to see how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Definition</a:t>
            </a:r>
            <a:r>
              <a:rPr lang="en-US" dirty="0" smtClean="0"/>
              <a:t>: to experience good or bad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				(N)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Barry Fein, principal of Seth Low Intermediate School in New York City, says that the move from elementary to middle school is “a very hard </a:t>
            </a:r>
            <a:r>
              <a:rPr lang="en-US" b="1" u="sng" dirty="0" smtClean="0"/>
              <a:t>transition</a:t>
            </a:r>
            <a:r>
              <a:rPr lang="en-US" dirty="0" smtClean="0"/>
              <a:t>.”</a:t>
            </a:r>
          </a:p>
          <a:p>
            <a:pPr marL="514350" indent="-514350">
              <a:buAutoNum type="arabicPeriod"/>
            </a:pPr>
            <a:r>
              <a:rPr lang="en-US" dirty="0" smtClean="0"/>
              <a:t>They had difficulty in their </a:t>
            </a:r>
            <a:r>
              <a:rPr lang="en-US" b="1" u="sng" dirty="0" smtClean="0"/>
              <a:t>transition</a:t>
            </a:r>
            <a:r>
              <a:rPr lang="en-US" dirty="0" smtClean="0"/>
              <a:t> from 5</a:t>
            </a:r>
            <a:r>
              <a:rPr lang="en-US" baseline="30000" dirty="0" smtClean="0"/>
              <a:t>th</a:t>
            </a:r>
            <a:r>
              <a:rPr lang="en-US" dirty="0" smtClean="0"/>
              <a:t> grade to 6</a:t>
            </a:r>
            <a:r>
              <a:rPr lang="en-US" baseline="30000" dirty="0" smtClean="0"/>
              <a:t>th</a:t>
            </a:r>
            <a:r>
              <a:rPr lang="en-US" dirty="0" smtClean="0"/>
              <a:t> grade.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Context Clues</a:t>
            </a:r>
            <a:r>
              <a:rPr lang="en-US" dirty="0" smtClean="0"/>
              <a:t>:  move from elementary to middle school, difficulty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Definition:  </a:t>
            </a:r>
            <a:r>
              <a:rPr lang="en-US" dirty="0" smtClean="0"/>
              <a:t>a change from on “thing” to another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622</TotalTime>
  <Words>309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Active Reading Strategies</vt:lpstr>
      <vt:lpstr>Vocabulary</vt:lpstr>
      <vt:lpstr>Traditional     (Adj)</vt:lpstr>
      <vt:lpstr>Ease    (N or V)</vt:lpstr>
      <vt:lpstr>Model    (N or Adj)</vt:lpstr>
      <vt:lpstr>Faring     (V)</vt:lpstr>
      <vt:lpstr>Transition    (N)</vt:lpstr>
    </vt:vector>
  </TitlesOfParts>
  <Company>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Singing Man</dc:title>
  <dc:creator>Penn Cambria School District</dc:creator>
  <cp:lastModifiedBy>Penn Cambria School District</cp:lastModifiedBy>
  <cp:revision>62</cp:revision>
  <dcterms:created xsi:type="dcterms:W3CDTF">2012-01-23T18:56:44Z</dcterms:created>
  <dcterms:modified xsi:type="dcterms:W3CDTF">2013-08-29T17:57:45Z</dcterms:modified>
</cp:coreProperties>
</file>