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78D2A26-D478-4237-99ED-947242D6B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CAC972-F65F-499A-9E40-930BED570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197360-2CDC-4EE3-8B3E-B806A349E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462F00-6153-4A1E-8F3F-8A7D3A3D0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ED7AEF1-7A59-48AA-8627-8CA59EDCC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E4154-C15E-4763-9AD6-36DDD119D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FB4A9B-2ED2-4418-BE05-7C55822D1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FAAE-861A-408F-A1D6-0EF4970B3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D96B6-33CB-4603-AF54-E2381DAEC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38A75-7D08-4DE4-8E55-347BF424E5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086B54-AD15-468A-963B-C3DC376CAE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E4C0198-DD32-4A9E-9397-D9E5382C9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Parts of a Sentence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How many parts are needed to have a complete sentence?</a:t>
            </a:r>
            <a:endParaRPr lang="en-US" sz="4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5 Parts Needed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000" dirty="0" smtClean="0"/>
              <a:t>Beginning Capitalization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Subject (who or what sentence is about)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Verb (action of the subject)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Complete Thought (CT)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End Punctuation</a:t>
            </a:r>
            <a:endParaRPr lang="en-US" sz="4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you do not have a subject – you CAN NOT have a complete thought</a:t>
            </a:r>
          </a:p>
          <a:p>
            <a:r>
              <a:rPr lang="en-US" sz="3600" dirty="0" smtClean="0"/>
              <a:t>If you do not have a verb – you CAN NOT have a complete thought</a:t>
            </a:r>
            <a:endParaRPr lang="en-US" sz="3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Examples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Bob walked to the store.</a:t>
            </a:r>
          </a:p>
          <a:p>
            <a:r>
              <a:rPr lang="en-US" sz="4400" dirty="0" smtClean="0"/>
              <a:t>Went to the store.</a:t>
            </a:r>
          </a:p>
          <a:p>
            <a:pPr lvl="1"/>
            <a:r>
              <a:rPr lang="en-US" sz="4100" dirty="0" smtClean="0"/>
              <a:t>What is missing?</a:t>
            </a:r>
          </a:p>
          <a:p>
            <a:r>
              <a:rPr lang="en-US" sz="4400" dirty="0" smtClean="0"/>
              <a:t>Marge walked to the store and bought.</a:t>
            </a:r>
          </a:p>
          <a:p>
            <a:pPr lvl="1"/>
            <a:r>
              <a:rPr lang="en-US" sz="4100" dirty="0" smtClean="0"/>
              <a:t>What is missing?</a:t>
            </a:r>
            <a:endParaRPr lang="en-US" sz="41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Examples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George bought three puppies</a:t>
            </a:r>
          </a:p>
          <a:p>
            <a:pPr lvl="1"/>
            <a:r>
              <a:rPr lang="en-US" sz="4100" dirty="0" smtClean="0"/>
              <a:t>What is missing?</a:t>
            </a:r>
          </a:p>
          <a:p>
            <a:r>
              <a:rPr lang="en-US" sz="4400" dirty="0" smtClean="0"/>
              <a:t>After the launch Harry at the store.</a:t>
            </a:r>
          </a:p>
          <a:p>
            <a:pPr lvl="1"/>
            <a:r>
              <a:rPr lang="en-US" sz="4100" dirty="0" smtClean="0"/>
              <a:t>What is missing? </a:t>
            </a:r>
          </a:p>
          <a:p>
            <a:r>
              <a:rPr lang="en-US" sz="4400" dirty="0" smtClean="0"/>
              <a:t>Sixth grade Language Arts is cool!</a:t>
            </a:r>
            <a:endParaRPr lang="en-US" sz="4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Homework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Complete worksheet #1 for tomorrow!</a:t>
            </a:r>
            <a:endParaRPr lang="en-US" sz="4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178</TotalTime>
  <Words>137</Words>
  <Application>Microsoft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Times New Roman</vt:lpstr>
      <vt:lpstr>Arial</vt:lpstr>
      <vt:lpstr>Opulent</vt:lpstr>
      <vt:lpstr>Parts of a Sentence</vt:lpstr>
      <vt:lpstr>Slide 2</vt:lpstr>
      <vt:lpstr>5 Parts Needed</vt:lpstr>
      <vt:lpstr>Slide 4</vt:lpstr>
      <vt:lpstr>Examples</vt:lpstr>
      <vt:lpstr>Examples</vt:lpstr>
      <vt:lpstr>Homework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a Sentence</dc:title>
  <dc:subject/>
  <dc:creator>Penn Cambria</dc:creator>
  <cp:keywords/>
  <dc:description/>
  <cp:lastModifiedBy>Penn Cambria</cp:lastModifiedBy>
  <cp:revision>18</cp:revision>
  <cp:lastPrinted>1601-01-01T00:00:00Z</cp:lastPrinted>
  <dcterms:created xsi:type="dcterms:W3CDTF">2009-09-14T13:47:46Z</dcterms:created>
  <dcterms:modified xsi:type="dcterms:W3CDTF">2009-09-14T16:46:10Z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TC010690171033</vt:lpwstr>
  </property>
</Properties>
</file>