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B7CC0F81-7553-48F2-9253-368BA4A9B97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1DFBC45B-3BA4-4C51-8F9E-07B297569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7F3FA8-D7BB-47A8-B0DB-6D214B0CB354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C29CAA5-7D7A-4495-AA56-0465144374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Character Traits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 Point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will……</a:t>
            </a:r>
          </a:p>
          <a:p>
            <a:pPr lvl="1"/>
            <a:r>
              <a:rPr lang="en-US" dirty="0" smtClean="0"/>
              <a:t>Choose at least 5 character traits that describe you as a person</a:t>
            </a:r>
          </a:p>
          <a:p>
            <a:pPr lvl="1"/>
            <a:r>
              <a:rPr lang="en-US" dirty="0" smtClean="0"/>
              <a:t>Look up definitions of the character traits chosen</a:t>
            </a:r>
          </a:p>
          <a:p>
            <a:pPr lvl="1"/>
            <a:r>
              <a:rPr lang="en-US" dirty="0" smtClean="0"/>
              <a:t>Think of actions that you do/have that show the trait</a:t>
            </a:r>
          </a:p>
          <a:p>
            <a:pPr lvl="1"/>
            <a:r>
              <a:rPr lang="en-US" dirty="0" smtClean="0"/>
              <a:t>Draw/Find/Take pictures that represent the character traits</a:t>
            </a:r>
          </a:p>
          <a:p>
            <a:pPr lvl="1"/>
            <a:r>
              <a:rPr lang="en-US" dirty="0" smtClean="0"/>
              <a:t>Write a sentence using the character trait describing you</a:t>
            </a:r>
          </a:p>
          <a:p>
            <a:pPr lvl="1"/>
            <a:r>
              <a:rPr lang="en-US" dirty="0" smtClean="0"/>
              <a:t>Complete a sloppy copy</a:t>
            </a:r>
          </a:p>
          <a:p>
            <a:pPr lvl="1"/>
            <a:r>
              <a:rPr lang="en-US" dirty="0" smtClean="0"/>
              <a:t>Create a Power Point presentation for a grade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6500" b="1" dirty="0" smtClean="0">
                <a:ln>
                  <a:solidFill>
                    <a:schemeClr val="bg1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Gregarious</a:t>
            </a:r>
          </a:p>
          <a:p>
            <a:pPr algn="ctr">
              <a:buNone/>
            </a:pPr>
            <a:endParaRPr lang="en-US" sz="4400" b="1" dirty="0" smtClean="0">
              <a:ln>
                <a:solidFill>
                  <a:schemeClr val="bg1"/>
                </a:solidFill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algn="ctr">
              <a:buNone/>
            </a:pPr>
            <a:r>
              <a:rPr lang="en-US" sz="2800" dirty="0" smtClean="0"/>
              <a:t>One who is friendly, sociable, or likes company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I am gregarious because I shake hands with new people I meet and I can have a conversation with just about anyone.</a:t>
            </a:r>
          </a:p>
          <a:p>
            <a:pPr algn="ctr">
              <a:buNone/>
            </a:pPr>
            <a:endParaRPr lang="en-US" sz="2800" dirty="0"/>
          </a:p>
        </p:txBody>
      </p:sp>
      <p:pic>
        <p:nvPicPr>
          <p:cNvPr id="1026" name="Picture 2" descr="C:\Documents and Settings\PCSD\Local Settings\Temporary Internet Files\Content.IE5\2XCDIHAD\MP9003854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895600"/>
            <a:ext cx="3200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47800"/>
            <a:ext cx="4038600" cy="5105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6500" b="1" dirty="0" smtClean="0">
                <a:ln>
                  <a:solidFill>
                    <a:schemeClr val="bg1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Gregarious</a:t>
            </a:r>
          </a:p>
          <a:p>
            <a:pPr algn="ctr">
              <a:buNone/>
            </a:pPr>
            <a:endParaRPr lang="en-US" sz="4400" b="1" dirty="0" smtClean="0">
              <a:ln>
                <a:solidFill>
                  <a:schemeClr val="bg1"/>
                </a:solidFill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algn="ctr">
              <a:buNone/>
            </a:pPr>
            <a:r>
              <a:rPr lang="en-US" sz="2800" dirty="0" smtClean="0"/>
              <a:t>One who is friendly, sociable, or likes company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I am gregarious because I shake hands with new people I meet and I can have a conversation with just about anyone.</a:t>
            </a:r>
          </a:p>
          <a:p>
            <a:pPr algn="ctr">
              <a:buNone/>
            </a:pP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81000" y="990600"/>
            <a:ext cx="4419600" cy="55626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The Character Trait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The definition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 </a:t>
            </a:r>
            <a:r>
              <a:rPr lang="en-US" dirty="0" smtClean="0"/>
              <a:t>drawing/picture </a:t>
            </a:r>
            <a:r>
              <a:rPr lang="en-US" dirty="0" smtClean="0"/>
              <a:t>showing how the character trait could be implied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description of how the character trait fits YOU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26" name="Picture 2" descr="C:\Documents and Settings\PCSD\Local Settings\Temporary Internet Files\Content.IE5\2XCDIHAD\MP9003854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048000"/>
            <a:ext cx="2286000" cy="1632857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3429000" y="16764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5200" y="27432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81400" y="40386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10000" y="53340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Choose 5 character traits that represent YOU and define</a:t>
            </a:r>
          </a:p>
          <a:p>
            <a:pPr lvl="1"/>
            <a:r>
              <a:rPr lang="en-US" dirty="0" smtClean="0"/>
              <a:t>Pictures</a:t>
            </a:r>
          </a:p>
          <a:p>
            <a:pPr lvl="1"/>
            <a:r>
              <a:rPr lang="en-US" dirty="0" smtClean="0"/>
              <a:t>Sentence on how you represent the chosen trait</a:t>
            </a:r>
          </a:p>
          <a:p>
            <a:pPr lvl="1"/>
            <a:r>
              <a:rPr lang="en-US" b="1" dirty="0" smtClean="0"/>
              <a:t>For Tomorrow</a:t>
            </a:r>
          </a:p>
          <a:p>
            <a:r>
              <a:rPr lang="en-US" dirty="0" smtClean="0"/>
              <a:t>Sloppy Copy (with illustrations)</a:t>
            </a:r>
          </a:p>
          <a:p>
            <a:pPr lvl="1"/>
            <a:r>
              <a:rPr lang="en-US" b="1" dirty="0" smtClean="0"/>
              <a:t>By the end of the day tomorrow</a:t>
            </a:r>
          </a:p>
          <a:p>
            <a:r>
              <a:rPr lang="en-US" dirty="0" smtClean="0"/>
              <a:t>Final Copy – Power Point presentation</a:t>
            </a:r>
          </a:p>
          <a:p>
            <a:pPr lvl="1"/>
            <a:r>
              <a:rPr lang="en-US" dirty="0" smtClean="0"/>
              <a:t>Presented to class</a:t>
            </a:r>
          </a:p>
          <a:p>
            <a:pPr lvl="1"/>
            <a:r>
              <a:rPr lang="en-US" dirty="0" smtClean="0"/>
              <a:t>Graded</a:t>
            </a:r>
          </a:p>
          <a:p>
            <a:pPr lvl="1"/>
            <a:r>
              <a:rPr lang="en-US" b="1" smtClean="0"/>
              <a:t>By Tuesday</a:t>
            </a:r>
            <a:r>
              <a:rPr lang="en-US" b="1" dirty="0" smtClean="0"/>
              <a:t>, November 5 ?</a:t>
            </a:r>
            <a:endParaRPr lang="en-US" b="1" dirty="0" smtClean="0"/>
          </a:p>
          <a:p>
            <a:pPr lvl="2"/>
            <a:r>
              <a:rPr lang="en-US" dirty="0" smtClean="0"/>
              <a:t>You may work on this at home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379</TotalTime>
  <Words>195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Character Traits</vt:lpstr>
      <vt:lpstr>Requirements</vt:lpstr>
      <vt:lpstr>Example</vt:lpstr>
      <vt:lpstr>Example</vt:lpstr>
      <vt:lpstr>Time Line</vt:lpstr>
    </vt:vector>
  </TitlesOfParts>
  <Company>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Traits</dc:title>
  <dc:creator>Penn Cambria School District</dc:creator>
  <cp:lastModifiedBy>Penn Cambria School District</cp:lastModifiedBy>
  <cp:revision>29</cp:revision>
  <dcterms:created xsi:type="dcterms:W3CDTF">2011-12-09T17:59:14Z</dcterms:created>
  <dcterms:modified xsi:type="dcterms:W3CDTF">2013-10-29T13:03:16Z</dcterms:modified>
</cp:coreProperties>
</file>