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4" r:id="rId3"/>
    <p:sldId id="265" r:id="rId4"/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E7B93-B573-4D61-8199-DD2227165750}" type="datetimeFigureOut">
              <a:rPr lang="en-US" smtClean="0"/>
              <a:pPr/>
              <a:t>7/11/2013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EF066-A046-4BA8-898E-E85B53D8A5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E7B93-B573-4D61-8199-DD2227165750}" type="datetimeFigureOut">
              <a:rPr lang="en-US" smtClean="0"/>
              <a:pPr/>
              <a:t>7/11/2013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EF066-A046-4BA8-898E-E85B53D8A5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E7B93-B573-4D61-8199-DD2227165750}" type="datetimeFigureOut">
              <a:rPr lang="en-US" smtClean="0"/>
              <a:pPr/>
              <a:t>7/11/2013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EF066-A046-4BA8-898E-E85B53D8A5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E7B93-B573-4D61-8199-DD2227165750}" type="datetimeFigureOut">
              <a:rPr lang="en-US" smtClean="0"/>
              <a:pPr/>
              <a:t>7/11/2013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EF066-A046-4BA8-898E-E85B53D8A5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E7B93-B573-4D61-8199-DD2227165750}" type="datetimeFigureOut">
              <a:rPr lang="en-US" smtClean="0"/>
              <a:pPr/>
              <a:t>7/11/2013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BCEF066-A046-4BA8-898E-E85B53D8A5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E7B93-B573-4D61-8199-DD2227165750}" type="datetimeFigureOut">
              <a:rPr lang="en-US" smtClean="0"/>
              <a:pPr/>
              <a:t>7/11/2013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EF066-A046-4BA8-898E-E85B53D8A5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E7B93-B573-4D61-8199-DD2227165750}" type="datetimeFigureOut">
              <a:rPr lang="en-US" smtClean="0"/>
              <a:pPr/>
              <a:t>7/11/2013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EF066-A046-4BA8-898E-E85B53D8A5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E7B93-B573-4D61-8199-DD2227165750}" type="datetimeFigureOut">
              <a:rPr lang="en-US" smtClean="0"/>
              <a:pPr/>
              <a:t>7/11/2013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EF066-A046-4BA8-898E-E85B53D8A5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E7B93-B573-4D61-8199-DD2227165750}" type="datetimeFigureOut">
              <a:rPr lang="en-US" smtClean="0"/>
              <a:pPr/>
              <a:t>7/11/2013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EF066-A046-4BA8-898E-E85B53D8A5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E7B93-B573-4D61-8199-DD2227165750}" type="datetimeFigureOut">
              <a:rPr lang="en-US" smtClean="0"/>
              <a:pPr/>
              <a:t>7/11/2013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EF066-A046-4BA8-898E-E85B53D8A5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E7B93-B573-4D61-8199-DD2227165750}" type="datetimeFigureOut">
              <a:rPr lang="en-US" smtClean="0"/>
              <a:pPr/>
              <a:t>7/11/2013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EF066-A046-4BA8-898E-E85B53D8A5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45E7B93-B573-4D61-8199-DD2227165750}" type="datetimeFigureOut">
              <a:rPr lang="en-US" smtClean="0"/>
              <a:pPr/>
              <a:t>7/11/2013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BCEF066-A046-4BA8-898E-E85B53D8A5D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Active Reading Strategies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Improving Comprehension</a:t>
            </a:r>
            <a:endParaRPr lang="en-US" dirty="0"/>
          </a:p>
        </p:txBody>
      </p:sp>
      <p:pic>
        <p:nvPicPr>
          <p:cNvPr id="4" name="Picture 6" descr="http://bellschool.org/uploads/wys/Image/books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02175"/>
            <a:ext cx="2821761" cy="2155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000" dirty="0" smtClean="0"/>
              <a:t>Visualize</a:t>
            </a:r>
            <a:endParaRPr lang="en-US" sz="5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500" dirty="0" smtClean="0"/>
              <a:t>Make a picture in your </a:t>
            </a:r>
            <a:r>
              <a:rPr lang="en-US" sz="3500" dirty="0" smtClean="0"/>
              <a:t>mind of the characters  and events.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 can see the old scary door.</a:t>
            </a:r>
          </a:p>
          <a:p>
            <a:r>
              <a:rPr lang="en-US" dirty="0" smtClean="0"/>
              <a:t>I can picture what the setting looks like.</a:t>
            </a:r>
          </a:p>
          <a:p>
            <a:r>
              <a:rPr lang="en-US" dirty="0" smtClean="0"/>
              <a:t>I can see this character.</a:t>
            </a:r>
          </a:p>
          <a:p>
            <a:r>
              <a:rPr lang="en-US" dirty="0" smtClean="0"/>
              <a:t>I can picture what they are doing.</a:t>
            </a:r>
            <a:endParaRPr lang="en-US" dirty="0"/>
          </a:p>
        </p:txBody>
      </p:sp>
      <p:pic>
        <p:nvPicPr>
          <p:cNvPr id="50178" name="Picture 2" descr="http://ts2.mm.bing.net/th?id=H.4760499859621717&amp;pid=1.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0200" y="3962400"/>
            <a:ext cx="1914525" cy="2038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 you think about what you are reading?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As you read silently, use the 6 active reading strategies.</a:t>
            </a:r>
            <a:endParaRPr lang="en-US" dirty="0"/>
          </a:p>
        </p:txBody>
      </p:sp>
      <p:pic>
        <p:nvPicPr>
          <p:cNvPr id="58376" name="Picture 8" descr="http://www.clker.com/cliparts/6/1/a/d/12603896661797746970jantonalcor_ReaderBoy.svg.hi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351337"/>
            <a:ext cx="2159328" cy="25066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 Active Reading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Preview</a:t>
            </a:r>
          </a:p>
          <a:p>
            <a:r>
              <a:rPr lang="en-US" dirty="0" smtClean="0"/>
              <a:t>Predict</a:t>
            </a:r>
          </a:p>
          <a:p>
            <a:r>
              <a:rPr lang="en-US" dirty="0" smtClean="0"/>
              <a:t>Question</a:t>
            </a:r>
          </a:p>
          <a:p>
            <a:r>
              <a:rPr lang="en-US" dirty="0" smtClean="0"/>
              <a:t>Connect</a:t>
            </a:r>
          </a:p>
          <a:p>
            <a:r>
              <a:rPr lang="en-US" dirty="0" smtClean="0"/>
              <a:t>Review</a:t>
            </a:r>
          </a:p>
          <a:p>
            <a:r>
              <a:rPr lang="en-US" dirty="0" smtClean="0"/>
              <a:t>Evaluate</a:t>
            </a:r>
          </a:p>
          <a:p>
            <a:r>
              <a:rPr lang="en-US" smtClean="0"/>
              <a:t>Visualize</a:t>
            </a:r>
            <a:endParaRPr lang="en-US" dirty="0"/>
          </a:p>
        </p:txBody>
      </p:sp>
      <p:pic>
        <p:nvPicPr>
          <p:cNvPr id="57346" name="Picture 2" descr="http://readkutubkids.files.wordpress.com/2010/06/kids-readi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8400" y="3996182"/>
            <a:ext cx="2895600" cy="28618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/>
              <a:t>Preview</a:t>
            </a:r>
            <a:endParaRPr lang="en-US" sz="6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500" dirty="0" smtClean="0"/>
              <a:t>Take a first glance at what you are reading.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Read the cover.</a:t>
            </a:r>
          </a:p>
          <a:p>
            <a:r>
              <a:rPr lang="en-US" dirty="0" smtClean="0"/>
              <a:t>Look for pictures</a:t>
            </a:r>
          </a:p>
          <a:p>
            <a:r>
              <a:rPr lang="en-US" dirty="0" smtClean="0"/>
              <a:t>See how many pages there are.</a:t>
            </a:r>
          </a:p>
          <a:p>
            <a:r>
              <a:rPr lang="en-US" dirty="0" smtClean="0"/>
              <a:t>Read the review or synopsis on the back cover.</a:t>
            </a:r>
          </a:p>
          <a:p>
            <a:r>
              <a:rPr lang="en-US" dirty="0" smtClean="0"/>
              <a:t>Check the author and illustrator.</a:t>
            </a:r>
          </a:p>
          <a:p>
            <a:r>
              <a:rPr lang="en-US" dirty="0" smtClean="0"/>
              <a:t>Flip through the pages.</a:t>
            </a:r>
          </a:p>
          <a:p>
            <a:r>
              <a:rPr lang="en-US" dirty="0" smtClean="0"/>
              <a:t>Read chapter or paragraph headings.</a:t>
            </a:r>
          </a:p>
          <a:p>
            <a:r>
              <a:rPr lang="en-US" dirty="0" smtClean="0"/>
              <a:t>Read any bold print.</a:t>
            </a:r>
          </a:p>
        </p:txBody>
      </p:sp>
      <p:pic>
        <p:nvPicPr>
          <p:cNvPr id="56322" name="Picture 2" descr="http://www.catawbaschools.net/schools/Blackburn/Staff/Jessica_Werth/Our%20Picture%20Gallery/_w/Reading%20Clipart_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4495800"/>
            <a:ext cx="1575169" cy="1980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Predict </a:t>
            </a:r>
            <a:endParaRPr lang="en-US" sz="6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500" dirty="0" smtClean="0"/>
              <a:t>Stop occasionally and guess what happens next</a:t>
            </a:r>
            <a:r>
              <a:rPr lang="en-US" sz="3500" dirty="0" smtClean="0"/>
              <a:t>.</a:t>
            </a:r>
          </a:p>
          <a:p>
            <a:pPr algn="ctr"/>
            <a:r>
              <a:rPr lang="en-US" sz="3500" dirty="0" smtClean="0"/>
              <a:t>How do you think it will end?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 they open the door, something terrible will happen.</a:t>
            </a:r>
          </a:p>
          <a:p>
            <a:r>
              <a:rPr lang="en-US" dirty="0" smtClean="0"/>
              <a:t>They’re fighting now, but I bet they’ll end up being best friends.</a:t>
            </a:r>
          </a:p>
          <a:p>
            <a:r>
              <a:rPr lang="en-US" dirty="0" smtClean="0"/>
              <a:t>I bet he likes her.</a:t>
            </a:r>
          </a:p>
          <a:p>
            <a:r>
              <a:rPr lang="en-US" dirty="0" smtClean="0"/>
              <a:t>I think they’ll get caught.</a:t>
            </a:r>
          </a:p>
          <a:p>
            <a:r>
              <a:rPr lang="en-US" dirty="0" smtClean="0"/>
              <a:t>I </a:t>
            </a:r>
            <a:r>
              <a:rPr lang="en-US" dirty="0" smtClean="0"/>
              <a:t>think </a:t>
            </a:r>
            <a:r>
              <a:rPr lang="en-US" dirty="0" smtClean="0"/>
              <a:t>this part is going to be good.</a:t>
            </a:r>
          </a:p>
          <a:p>
            <a:r>
              <a:rPr lang="en-US" dirty="0" smtClean="0"/>
              <a:t>I think this character might die.</a:t>
            </a:r>
            <a:endParaRPr lang="en-US" dirty="0"/>
          </a:p>
        </p:txBody>
      </p:sp>
      <p:pic>
        <p:nvPicPr>
          <p:cNvPr id="55298" name="Picture 2" descr="http://3.bp.blogspot.com/-pQxRSSig5Io/TnvkNAU4j4I/AAAAAAAACAU/45bT4dyfEEo/s1600/Slide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5219700"/>
            <a:ext cx="1905000" cy="14287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000" dirty="0" smtClean="0"/>
              <a:t>Question </a:t>
            </a:r>
            <a:endParaRPr lang="en-US" sz="5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500" dirty="0" smtClean="0"/>
              <a:t>Ask yourself questions about things that are happening.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was there a kitten in the closet?</a:t>
            </a:r>
          </a:p>
          <a:p>
            <a:r>
              <a:rPr lang="en-US" dirty="0" smtClean="0"/>
              <a:t>What happened to his parents?</a:t>
            </a:r>
          </a:p>
          <a:p>
            <a:r>
              <a:rPr lang="en-US" dirty="0" smtClean="0"/>
              <a:t>Why is he so angry?</a:t>
            </a:r>
          </a:p>
          <a:p>
            <a:r>
              <a:rPr lang="en-US" dirty="0" smtClean="0"/>
              <a:t>Why is she so selfish?</a:t>
            </a:r>
          </a:p>
          <a:p>
            <a:r>
              <a:rPr lang="en-US" dirty="0" smtClean="0"/>
              <a:t>Why did they make that?</a:t>
            </a:r>
          </a:p>
          <a:p>
            <a:r>
              <a:rPr lang="en-US" dirty="0" smtClean="0"/>
              <a:t>Will she get picked for the team?</a:t>
            </a:r>
          </a:p>
          <a:p>
            <a:r>
              <a:rPr lang="en-US" dirty="0" smtClean="0"/>
              <a:t>How did she get hurt?</a:t>
            </a:r>
          </a:p>
          <a:p>
            <a:r>
              <a:rPr lang="en-US" dirty="0" smtClean="0"/>
              <a:t>What happened?</a:t>
            </a:r>
          </a:p>
          <a:p>
            <a:r>
              <a:rPr lang="en-US" dirty="0" smtClean="0"/>
              <a:t>What will happen?</a:t>
            </a:r>
            <a:endParaRPr lang="en-US" dirty="0"/>
          </a:p>
        </p:txBody>
      </p:sp>
      <p:pic>
        <p:nvPicPr>
          <p:cNvPr id="54274" name="Picture 2" descr="http://1.bp.blogspot.com/-IDialdGD5R0/ThNlUKnNikI/AAAAAAAACTc/qAvltr4P9iE/s1600/thinking-bubble-book-clipart+with+question+mar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4572000"/>
            <a:ext cx="1934104" cy="17065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000" dirty="0" smtClean="0"/>
              <a:t>Connect</a:t>
            </a:r>
            <a:endParaRPr lang="en-US" sz="6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500" dirty="0" smtClean="0"/>
              <a:t>Does what you are reading remind you of something else?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I’m just like the character.</a:t>
            </a:r>
          </a:p>
          <a:p>
            <a:r>
              <a:rPr lang="en-US" dirty="0" smtClean="0"/>
              <a:t>I would hate to be in that situation</a:t>
            </a:r>
          </a:p>
          <a:p>
            <a:r>
              <a:rPr lang="en-US" dirty="0" smtClean="0"/>
              <a:t>I have always wanted to do that.</a:t>
            </a:r>
          </a:p>
          <a:p>
            <a:r>
              <a:rPr lang="en-US" dirty="0" smtClean="0"/>
              <a:t>That happened to me before.</a:t>
            </a:r>
          </a:p>
          <a:p>
            <a:r>
              <a:rPr lang="en-US" dirty="0" smtClean="0"/>
              <a:t>I have that same kind of cat.</a:t>
            </a:r>
          </a:p>
          <a:p>
            <a:r>
              <a:rPr lang="en-US" dirty="0" smtClean="0"/>
              <a:t>I know somebody like that.</a:t>
            </a:r>
            <a:endParaRPr lang="en-US" dirty="0"/>
          </a:p>
        </p:txBody>
      </p:sp>
      <p:pic>
        <p:nvPicPr>
          <p:cNvPr id="53250" name="Picture 2" descr="http://ts3.mm.bing.net/th?id=H.4608973441795418&amp;pid=1.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4724400"/>
            <a:ext cx="2857500" cy="1400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Review</a:t>
            </a:r>
            <a:endParaRPr lang="en-US" sz="6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en-US" sz="3500" dirty="0" smtClean="0"/>
              <a:t>Stop once in a while to determine what you know, what you think you know, and what has changed.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character is too selfish to care about anyone else.</a:t>
            </a:r>
          </a:p>
          <a:p>
            <a:r>
              <a:rPr lang="en-US" dirty="0" smtClean="0"/>
              <a:t>I thought he was the bad guy, but now I’m not sure.</a:t>
            </a:r>
          </a:p>
          <a:p>
            <a:r>
              <a:rPr lang="en-US" dirty="0" smtClean="0"/>
              <a:t>I can tell this is a sci-fi book.</a:t>
            </a:r>
          </a:p>
          <a:p>
            <a:r>
              <a:rPr lang="en-US" dirty="0" smtClean="0"/>
              <a:t>The story tells us that things are not always what they seem.</a:t>
            </a:r>
          </a:p>
          <a:p>
            <a:r>
              <a:rPr lang="en-US" dirty="0" smtClean="0"/>
              <a:t>My prediction was correct.</a:t>
            </a:r>
          </a:p>
          <a:p>
            <a:r>
              <a:rPr lang="en-US" dirty="0" smtClean="0"/>
              <a:t>My prediction was wrong.</a:t>
            </a:r>
          </a:p>
          <a:p>
            <a:r>
              <a:rPr lang="en-US" dirty="0" smtClean="0"/>
              <a:t>This character does not like the other </a:t>
            </a:r>
            <a:r>
              <a:rPr lang="en-US" dirty="0" smtClean="0"/>
              <a:t>character.</a:t>
            </a:r>
            <a:endParaRPr lang="en-US" dirty="0"/>
          </a:p>
        </p:txBody>
      </p:sp>
      <p:pic>
        <p:nvPicPr>
          <p:cNvPr id="52226" name="Picture 2" descr="http://protten.ee/vana/children-reading-together-clipart-i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5638800"/>
            <a:ext cx="928062" cy="99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000" dirty="0" smtClean="0"/>
              <a:t>Evaluate</a:t>
            </a:r>
            <a:endParaRPr lang="en-US" sz="6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500" dirty="0" smtClean="0"/>
              <a:t>Make judgments about what you are reading.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That character is awesome!</a:t>
            </a:r>
          </a:p>
          <a:p>
            <a:r>
              <a:rPr lang="en-US" dirty="0" smtClean="0"/>
              <a:t>I dislike that character.</a:t>
            </a:r>
          </a:p>
          <a:p>
            <a:r>
              <a:rPr lang="en-US" dirty="0" smtClean="0"/>
              <a:t>She shouldn’t be so bossy.</a:t>
            </a:r>
          </a:p>
          <a:p>
            <a:r>
              <a:rPr lang="en-US" dirty="0" smtClean="0"/>
              <a:t>He shouldn’t have ate that many doughnuts!</a:t>
            </a:r>
          </a:p>
          <a:p>
            <a:r>
              <a:rPr lang="en-US" dirty="0" smtClean="0"/>
              <a:t>It was hilarious!</a:t>
            </a:r>
          </a:p>
          <a:p>
            <a:r>
              <a:rPr lang="en-US" dirty="0" smtClean="0"/>
              <a:t>I hated that ending!</a:t>
            </a:r>
          </a:p>
          <a:p>
            <a:r>
              <a:rPr lang="en-US" dirty="0" smtClean="0"/>
              <a:t>The ending was great!</a:t>
            </a:r>
          </a:p>
          <a:p>
            <a:r>
              <a:rPr lang="en-US" dirty="0" smtClean="0"/>
              <a:t>I would recommend this book to anyone!</a:t>
            </a:r>
          </a:p>
        </p:txBody>
      </p:sp>
      <p:pic>
        <p:nvPicPr>
          <p:cNvPr id="51202" name="Picture 2" descr="http://1.bp.blogspot.com/-hccctryeqGE/TyHGVteSHqI/AAAAAAAAAhg/-xJGQRcuzXk/s1600/clip+art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4800600"/>
            <a:ext cx="1828800" cy="18085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Custom 2">
      <a:dk1>
        <a:srgbClr val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45</TotalTime>
  <Words>471</Words>
  <Application>Microsoft Office PowerPoint</Application>
  <PresentationFormat>On-screen Show (4:3)</PresentationFormat>
  <Paragraphs>75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Apex</vt:lpstr>
      <vt:lpstr>Active Reading Strategies</vt:lpstr>
      <vt:lpstr>Do you think about what you are reading?</vt:lpstr>
      <vt:lpstr>6 Active Reading Strategies</vt:lpstr>
      <vt:lpstr>Preview</vt:lpstr>
      <vt:lpstr>Predict </vt:lpstr>
      <vt:lpstr>Question </vt:lpstr>
      <vt:lpstr>Connect</vt:lpstr>
      <vt:lpstr>Review</vt:lpstr>
      <vt:lpstr>Evaluate</vt:lpstr>
      <vt:lpstr>Visualize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Active Reading Strategies</dc:title>
  <dc:creator>Penn Cambria School District</dc:creator>
  <cp:lastModifiedBy>Penn Cambria School District</cp:lastModifiedBy>
  <cp:revision>18</cp:revision>
  <dcterms:created xsi:type="dcterms:W3CDTF">2013-07-11T14:04:28Z</dcterms:created>
  <dcterms:modified xsi:type="dcterms:W3CDTF">2013-07-11T14:52:07Z</dcterms:modified>
</cp:coreProperties>
</file>